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371" r:id="rId2"/>
    <p:sldId id="372" r:id="rId3"/>
    <p:sldId id="369" r:id="rId4"/>
    <p:sldId id="370" r:id="rId5"/>
    <p:sldId id="364" r:id="rId6"/>
    <p:sldId id="365" r:id="rId7"/>
    <p:sldId id="366" r:id="rId8"/>
    <p:sldId id="367" r:id="rId9"/>
    <p:sldId id="368" r:id="rId10"/>
    <p:sldId id="361" r:id="rId11"/>
    <p:sldId id="363" r:id="rId12"/>
    <p:sldId id="354" r:id="rId13"/>
    <p:sldId id="343" r:id="rId14"/>
    <p:sldId id="356" r:id="rId15"/>
    <p:sldId id="355" r:id="rId16"/>
    <p:sldId id="351" r:id="rId17"/>
    <p:sldId id="360" r:id="rId18"/>
    <p:sldId id="357" r:id="rId19"/>
    <p:sldId id="359" r:id="rId20"/>
    <p:sldId id="358" r:id="rId21"/>
    <p:sldId id="352" r:id="rId22"/>
    <p:sldId id="353" r:id="rId23"/>
    <p:sldId id="337" r:id="rId24"/>
    <p:sldId id="345" r:id="rId25"/>
    <p:sldId id="350" r:id="rId26"/>
    <p:sldId id="349" r:id="rId27"/>
    <p:sldId id="348" r:id="rId28"/>
    <p:sldId id="335" r:id="rId29"/>
    <p:sldId id="336" r:id="rId30"/>
    <p:sldId id="338" r:id="rId31"/>
    <p:sldId id="342" r:id="rId32"/>
    <p:sldId id="346" r:id="rId33"/>
    <p:sldId id="341" r:id="rId34"/>
    <p:sldId id="339" r:id="rId35"/>
    <p:sldId id="340" r:id="rId36"/>
    <p:sldId id="260" r:id="rId37"/>
    <p:sldId id="258" r:id="rId38"/>
    <p:sldId id="259" r:id="rId39"/>
    <p:sldId id="333" r:id="rId40"/>
    <p:sldId id="334" r:id="rId41"/>
    <p:sldId id="298" r:id="rId42"/>
    <p:sldId id="301" r:id="rId43"/>
    <p:sldId id="324" r:id="rId44"/>
    <p:sldId id="328" r:id="rId45"/>
    <p:sldId id="329" r:id="rId46"/>
    <p:sldId id="330" r:id="rId47"/>
    <p:sldId id="331" r:id="rId48"/>
    <p:sldId id="332" r:id="rId49"/>
    <p:sldId id="300" r:id="rId50"/>
    <p:sldId id="303" r:id="rId51"/>
    <p:sldId id="327" r:id="rId52"/>
    <p:sldId id="325" r:id="rId53"/>
    <p:sldId id="326" r:id="rId54"/>
    <p:sldId id="297" r:id="rId55"/>
    <p:sldId id="315" r:id="rId56"/>
    <p:sldId id="317" r:id="rId57"/>
    <p:sldId id="320" r:id="rId58"/>
    <p:sldId id="322" r:id="rId59"/>
    <p:sldId id="323" r:id="rId60"/>
    <p:sldId id="316" r:id="rId61"/>
    <p:sldId id="318" r:id="rId62"/>
    <p:sldId id="321" r:id="rId63"/>
    <p:sldId id="304" r:id="rId64"/>
    <p:sldId id="296" r:id="rId65"/>
    <p:sldId id="302" r:id="rId66"/>
    <p:sldId id="305" r:id="rId67"/>
    <p:sldId id="306" r:id="rId68"/>
    <p:sldId id="311" r:id="rId69"/>
    <p:sldId id="312" r:id="rId70"/>
    <p:sldId id="314" r:id="rId71"/>
    <p:sldId id="279" r:id="rId72"/>
    <p:sldId id="313" r:id="rId73"/>
    <p:sldId id="310" r:id="rId74"/>
    <p:sldId id="308" r:id="rId75"/>
    <p:sldId id="309" r:id="rId76"/>
    <p:sldId id="307" r:id="rId77"/>
    <p:sldId id="292" r:id="rId78"/>
    <p:sldId id="294" r:id="rId79"/>
    <p:sldId id="295" r:id="rId80"/>
    <p:sldId id="291" r:id="rId81"/>
    <p:sldId id="293" r:id="rId82"/>
    <p:sldId id="288" r:id="rId83"/>
    <p:sldId id="286" r:id="rId84"/>
    <p:sldId id="287" r:id="rId85"/>
    <p:sldId id="289" r:id="rId86"/>
    <p:sldId id="290" r:id="rId87"/>
    <p:sldId id="264" r:id="rId88"/>
    <p:sldId id="263" r:id="rId89"/>
    <p:sldId id="265" r:id="rId90"/>
    <p:sldId id="262" r:id="rId91"/>
    <p:sldId id="267" r:id="rId92"/>
    <p:sldId id="268" r:id="rId93"/>
    <p:sldId id="269" r:id="rId94"/>
    <p:sldId id="271" r:id="rId95"/>
    <p:sldId id="272" r:id="rId96"/>
    <p:sldId id="270" r:id="rId97"/>
    <p:sldId id="273" r:id="rId98"/>
    <p:sldId id="274" r:id="rId99"/>
    <p:sldId id="276" r:id="rId100"/>
    <p:sldId id="277" r:id="rId101"/>
    <p:sldId id="278" r:id="rId102"/>
    <p:sldId id="281" r:id="rId103"/>
    <p:sldId id="280" r:id="rId104"/>
    <p:sldId id="284" r:id="rId105"/>
    <p:sldId id="282" r:id="rId106"/>
    <p:sldId id="283" r:id="rId107"/>
    <p:sldId id="285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species" id="{A0845424-52A7-42AE-9E77-99E89EBC8DC8}">
          <p14:sldIdLst>
            <p14:sldId id="371"/>
            <p14:sldId id="372"/>
          </p14:sldIdLst>
        </p14:section>
        <p14:section name="Mixture PNAS for Erika" id="{BDEA6DD0-4903-43F5-B742-B632883B92A8}">
          <p14:sldIdLst>
            <p14:sldId id="369"/>
            <p14:sldId id="370"/>
          </p14:sldIdLst>
        </p14:section>
        <p14:section name="Mixtures (New)" id="{1F37677C-528F-4039-980D-8C0997C8FDF9}">
          <p14:sldIdLst>
            <p14:sldId id="364"/>
            <p14:sldId id="365"/>
            <p14:sldId id="366"/>
            <p14:sldId id="367"/>
            <p14:sldId id="368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16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518.png"/><Relationship Id="rId7" Type="http://schemas.openxmlformats.org/officeDocument/2006/relationships/image" Target="../media/image508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7.png"/><Relationship Id="rId11" Type="http://schemas.openxmlformats.org/officeDocument/2006/relationships/image" Target="../media/image448.png"/><Relationship Id="rId5" Type="http://schemas.openxmlformats.org/officeDocument/2006/relationships/image" Target="../media/image506.png"/><Relationship Id="rId10" Type="http://schemas.openxmlformats.org/officeDocument/2006/relationships/image" Target="../media/image450.png"/><Relationship Id="rId4" Type="http://schemas.openxmlformats.org/officeDocument/2006/relationships/image" Target="../media/image519.png"/><Relationship Id="rId9" Type="http://schemas.openxmlformats.org/officeDocument/2006/relationships/image" Target="../media/image5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61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8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" Type="http://schemas.openxmlformats.org/officeDocument/2006/relationships/image" Target="../media/image259.png"/><Relationship Id="rId16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8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40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38.png"/><Relationship Id="rId10" Type="http://schemas.openxmlformats.org/officeDocument/2006/relationships/image" Target="../media/image346.png"/><Relationship Id="rId4" Type="http://schemas.openxmlformats.org/officeDocument/2006/relationships/image" Target="../media/image341.png"/><Relationship Id="rId9" Type="http://schemas.openxmlformats.org/officeDocument/2006/relationships/image" Target="../media/image34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9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.png"/><Relationship Id="rId11" Type="http://schemas.openxmlformats.org/officeDocument/2006/relationships/image" Target="../media/image354.png"/><Relationship Id="rId5" Type="http://schemas.openxmlformats.org/officeDocument/2006/relationships/image" Target="../media/image350.png"/><Relationship Id="rId10" Type="http://schemas.openxmlformats.org/officeDocument/2006/relationships/image" Target="../media/image353.png"/><Relationship Id="rId4" Type="http://schemas.openxmlformats.org/officeDocument/2006/relationships/image" Target="../media/image341.png"/><Relationship Id="rId9" Type="http://schemas.openxmlformats.org/officeDocument/2006/relationships/image" Target="../media/image35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56.png"/><Relationship Id="rId7" Type="http://schemas.openxmlformats.org/officeDocument/2006/relationships/image" Target="../media/image358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4.png"/><Relationship Id="rId10" Type="http://schemas.openxmlformats.org/officeDocument/2006/relationships/image" Target="../media/image360.png"/><Relationship Id="rId4" Type="http://schemas.openxmlformats.org/officeDocument/2006/relationships/image" Target="../media/image349.png"/><Relationship Id="rId9" Type="http://schemas.openxmlformats.org/officeDocument/2006/relationships/image" Target="../media/image3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62.png"/><Relationship Id="rId7" Type="http://schemas.openxmlformats.org/officeDocument/2006/relationships/image" Target="../media/image363.png"/><Relationship Id="rId12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65.png"/><Relationship Id="rId5" Type="http://schemas.openxmlformats.org/officeDocument/2006/relationships/image" Target="../media/image354.png"/><Relationship Id="rId10" Type="http://schemas.openxmlformats.org/officeDocument/2006/relationships/image" Target="../media/image358.png"/><Relationship Id="rId4" Type="http://schemas.openxmlformats.org/officeDocument/2006/relationships/image" Target="../media/image349.png"/><Relationship Id="rId9" Type="http://schemas.openxmlformats.org/officeDocument/2006/relationships/image" Target="../media/image35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5" Type="http://schemas.openxmlformats.org/officeDocument/2006/relationships/image" Target="../media/image374.png"/><Relationship Id="rId15" Type="http://schemas.openxmlformats.org/officeDocument/2006/relationships/image" Target="../media/image38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92.png"/><Relationship Id="rId18" Type="http://schemas.openxmlformats.org/officeDocument/2006/relationships/image" Target="../media/image396.png"/><Relationship Id="rId3" Type="http://schemas.openxmlformats.org/officeDocument/2006/relationships/image" Target="../media/image385.png"/><Relationship Id="rId7" Type="http://schemas.openxmlformats.org/officeDocument/2006/relationships/image" Target="../media/image387.png"/><Relationship Id="rId12" Type="http://schemas.openxmlformats.org/officeDocument/2006/relationships/image" Target="../media/image391.png"/><Relationship Id="rId17" Type="http://schemas.openxmlformats.org/officeDocument/2006/relationships/image" Target="../media/image39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11" Type="http://schemas.openxmlformats.org/officeDocument/2006/relationships/image" Target="../media/image390.png"/><Relationship Id="rId5" Type="http://schemas.openxmlformats.org/officeDocument/2006/relationships/image" Target="../media/image379.png"/><Relationship Id="rId15" Type="http://schemas.openxmlformats.org/officeDocument/2006/relationships/image" Target="../media/image380.png"/><Relationship Id="rId10" Type="http://schemas.openxmlformats.org/officeDocument/2006/relationships/image" Target="../media/image389.png"/><Relationship Id="rId4" Type="http://schemas.openxmlformats.org/officeDocument/2006/relationships/image" Target="../media/image386.png"/><Relationship Id="rId9" Type="http://schemas.openxmlformats.org/officeDocument/2006/relationships/image" Target="../media/image388.png"/><Relationship Id="rId14" Type="http://schemas.openxmlformats.org/officeDocument/2006/relationships/image" Target="../media/image39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8.png"/><Relationship Id="rId7" Type="http://schemas.openxmlformats.org/officeDocument/2006/relationships/image" Target="../media/image378.png"/><Relationship Id="rId12" Type="http://schemas.openxmlformats.org/officeDocument/2006/relationships/image" Target="../media/image406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5.png"/><Relationship Id="rId5" Type="http://schemas.openxmlformats.org/officeDocument/2006/relationships/image" Target="../media/image400.png"/><Relationship Id="rId10" Type="http://schemas.openxmlformats.org/officeDocument/2006/relationships/image" Target="../media/image404.png"/><Relationship Id="rId4" Type="http://schemas.openxmlformats.org/officeDocument/2006/relationships/image" Target="../media/image399.png"/><Relationship Id="rId9" Type="http://schemas.openxmlformats.org/officeDocument/2006/relationships/image" Target="../media/image4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420.png"/><Relationship Id="rId10" Type="http://schemas.openxmlformats.org/officeDocument/2006/relationships/image" Target="../media/image425.png"/><Relationship Id="rId4" Type="http://schemas.openxmlformats.org/officeDocument/2006/relationships/image" Target="../media/image419.png"/><Relationship Id="rId9" Type="http://schemas.openxmlformats.org/officeDocument/2006/relationships/image" Target="../media/image42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5" Type="http://schemas.openxmlformats.org/officeDocument/2006/relationships/image" Target="../media/image435.png"/><Relationship Id="rId10" Type="http://schemas.openxmlformats.org/officeDocument/2006/relationships/image" Target="../media/image440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42.png"/><Relationship Id="rId7" Type="http://schemas.openxmlformats.org/officeDocument/2006/relationships/image" Target="../media/image445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Relationship Id="rId9" Type="http://schemas.openxmlformats.org/officeDocument/2006/relationships/image" Target="../media/image4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6.png"/><Relationship Id="rId7" Type="http://schemas.openxmlformats.org/officeDocument/2006/relationships/image" Target="../media/image480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9.png"/><Relationship Id="rId5" Type="http://schemas.openxmlformats.org/officeDocument/2006/relationships/image" Target="../media/image478.png"/><Relationship Id="rId4" Type="http://schemas.openxmlformats.org/officeDocument/2006/relationships/image" Target="../media/image477.png"/><Relationship Id="rId9" Type="http://schemas.openxmlformats.org/officeDocument/2006/relationships/image" Target="../media/image4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7" Type="http://schemas.openxmlformats.org/officeDocument/2006/relationships/image" Target="../media/image496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AEDABD-2AE3-0FBD-867C-7DF8FC74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896" y="265059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2C773-F08A-8168-65FF-69BC16CD11CC}"/>
              </a:ext>
            </a:extLst>
          </p:cNvPr>
          <p:cNvSpPr txBox="1"/>
          <p:nvPr/>
        </p:nvSpPr>
        <p:spPr>
          <a:xfrm>
            <a:off x="9828142" y="2361866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rat (32:4[9])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417959-6CF4-E791-074C-036D3C6A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5" y="49606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4E80A-C743-A73B-B928-641DC9E099F5}"/>
              </a:ext>
            </a:extLst>
          </p:cNvPr>
          <p:cNvSpPr txBox="1"/>
          <p:nvPr/>
        </p:nvSpPr>
        <p:spPr>
          <a:xfrm>
            <a:off x="556939" y="210393"/>
            <a:ext cx="20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(32:4[10])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E8F5B7-E0B9-CDE8-636F-956289A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5" y="2598562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3EFDD-2444-7AB1-63DE-01852C94EDA2}"/>
              </a:ext>
            </a:extLst>
          </p:cNvPr>
          <p:cNvSpPr txBox="1"/>
          <p:nvPr/>
        </p:nvSpPr>
        <p:spPr>
          <a:xfrm>
            <a:off x="633669" y="2361866"/>
            <a:ext cx="19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(32:4[9])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F83E798-3922-BB87-E29F-D70F6AA3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0" y="4757794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06EC1-64AE-61F9-5433-5F37AD7A797C}"/>
              </a:ext>
            </a:extLst>
          </p:cNvPr>
          <p:cNvSpPr txBox="1"/>
          <p:nvPr/>
        </p:nvSpPr>
        <p:spPr>
          <a:xfrm>
            <a:off x="641932" y="4507914"/>
            <a:ext cx="19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(32:4[8])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EB8133-5C21-A526-5A2D-FA54A55F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15" y="4784168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AD7F-9F7D-2BD4-9D71-389F456D4DE0}"/>
              </a:ext>
            </a:extLst>
          </p:cNvPr>
          <p:cNvSpPr txBox="1"/>
          <p:nvPr/>
        </p:nvSpPr>
        <p:spPr>
          <a:xfrm>
            <a:off x="3148556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(34:4[10])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40096B2-0527-56EC-4126-4BB682D9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2" y="4773978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702EB-F28A-26B0-2E2A-5B8DAF59176C}"/>
              </a:ext>
            </a:extLst>
          </p:cNvPr>
          <p:cNvSpPr txBox="1"/>
          <p:nvPr/>
        </p:nvSpPr>
        <p:spPr>
          <a:xfrm>
            <a:off x="5844371" y="4519453"/>
            <a:ext cx="200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(38:4[8])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C6C9171-F0DA-BD2D-B1B3-30C0F0FF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4" y="2598562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B4A75-884D-BC01-D7F3-6C0773FEC538}"/>
              </a:ext>
            </a:extLst>
          </p:cNvPr>
          <p:cNvSpPr txBox="1"/>
          <p:nvPr/>
        </p:nvSpPr>
        <p:spPr>
          <a:xfrm>
            <a:off x="5844371" y="2387882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(38:4[7])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8F61887-1F87-BE0D-65FE-4BE28C22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15" y="2598561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4BAB19-EDC2-BC9C-FF25-4DECD857432D}"/>
              </a:ext>
            </a:extLst>
          </p:cNvPr>
          <p:cNvSpPr txBox="1"/>
          <p:nvPr/>
        </p:nvSpPr>
        <p:spPr>
          <a:xfrm>
            <a:off x="3174566" y="2369678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(34:4[9])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D6AF220-44B5-8AE6-7E3B-91D90F55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16" y="500815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FAE94-48A8-2F05-B9FE-C6C4AE63C2AF}"/>
              </a:ext>
            </a:extLst>
          </p:cNvPr>
          <p:cNvSpPr txBox="1"/>
          <p:nvPr/>
        </p:nvSpPr>
        <p:spPr>
          <a:xfrm>
            <a:off x="3196204" y="210393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(34:4[10])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5C128439-3882-FCEF-055E-24BC3480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2" y="500815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0770C-3338-01E8-8A1D-3F314FD2406D}"/>
              </a:ext>
            </a:extLst>
          </p:cNvPr>
          <p:cNvSpPr txBox="1"/>
          <p:nvPr/>
        </p:nvSpPr>
        <p:spPr>
          <a:xfrm>
            <a:off x="5844371" y="210393"/>
            <a:ext cx="20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mouse (38:4[9])</a:t>
            </a:r>
          </a:p>
        </p:txBody>
      </p:sp>
    </p:spTree>
    <p:extLst>
      <p:ext uri="{BB962C8B-B14F-4D97-AF65-F5344CB8AC3E}">
        <p14:creationId xmlns:p14="http://schemas.microsoft.com/office/powerpoint/2010/main" val="171548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671D-786D-AA1C-29FD-0E4B2490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BE14F2-E625-C6A5-BFEE-EC9D77D1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896" y="265059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33B909-10BA-6C22-50AF-A65F66F1A96D}"/>
              </a:ext>
            </a:extLst>
          </p:cNvPr>
          <p:cNvSpPr txBox="1"/>
          <p:nvPr/>
        </p:nvSpPr>
        <p:spPr>
          <a:xfrm>
            <a:off x="9828142" y="2361866"/>
            <a:ext cx="17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rat (32:4[9])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BA093-DDC5-5E4D-EB1F-261A3F59A2A0}"/>
              </a:ext>
            </a:extLst>
          </p:cNvPr>
          <p:cNvSpPr txBox="1"/>
          <p:nvPr/>
        </p:nvSpPr>
        <p:spPr>
          <a:xfrm>
            <a:off x="521944" y="210393"/>
            <a:ext cx="221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(32:4[10])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E427D-B06D-9C86-4E30-3603E13F8788}"/>
              </a:ext>
            </a:extLst>
          </p:cNvPr>
          <p:cNvSpPr txBox="1"/>
          <p:nvPr/>
        </p:nvSpPr>
        <p:spPr>
          <a:xfrm>
            <a:off x="419780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bovine (32:4[10])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CF1F3-42CD-477F-DF5B-2B26C8ACC743}"/>
              </a:ext>
            </a:extLst>
          </p:cNvPr>
          <p:cNvSpPr txBox="1"/>
          <p:nvPr/>
        </p:nvSpPr>
        <p:spPr>
          <a:xfrm>
            <a:off x="3148556" y="4507914"/>
            <a:ext cx="22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(34:4[8])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CD0CD-660B-6BE7-5E50-B62D0B13210D}"/>
              </a:ext>
            </a:extLst>
          </p:cNvPr>
          <p:cNvSpPr txBox="1"/>
          <p:nvPr/>
        </p:nvSpPr>
        <p:spPr>
          <a:xfrm>
            <a:off x="5844371" y="4519453"/>
            <a:ext cx="200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bovine (38:4[9])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159E-8F10-2779-6A5A-784814DF01DB}"/>
              </a:ext>
            </a:extLst>
          </p:cNvPr>
          <p:cNvSpPr txBox="1"/>
          <p:nvPr/>
        </p:nvSpPr>
        <p:spPr>
          <a:xfrm>
            <a:off x="3084972" y="210393"/>
            <a:ext cx="21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(34:4[10])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E7D06-9317-09FD-5311-96B65FD6A661}"/>
              </a:ext>
            </a:extLst>
          </p:cNvPr>
          <p:cNvSpPr txBox="1"/>
          <p:nvPr/>
        </p:nvSpPr>
        <p:spPr>
          <a:xfrm>
            <a:off x="5733139" y="210393"/>
            <a:ext cx="215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mouse (38:4[10])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9A285D-121A-A4CC-9D7D-75AC1214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5" y="519999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4E3920-E392-3340-84A3-1748BD25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320" y="533186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5DE5DA-497F-D364-2D74-671B3E00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468" y="533186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918FA6-5DC0-AC00-6CB5-EFCBA94B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3" y="2640921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D8F26E1-0C10-285F-0E09-A48E06C0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96" y="2626466"/>
            <a:ext cx="2540898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00E0D2B-6CDD-DCB7-344F-8F3570C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41" y="2654051"/>
            <a:ext cx="2540899" cy="1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CC823-8D0E-90FB-0FBF-41D57A9E7F9F}"/>
              </a:ext>
            </a:extLst>
          </p:cNvPr>
          <p:cNvSpPr txBox="1"/>
          <p:nvPr/>
        </p:nvSpPr>
        <p:spPr>
          <a:xfrm>
            <a:off x="521944" y="2361866"/>
            <a:ext cx="208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(32:4[9])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4570B-E2A5-A710-FB89-3F16643CFB8A}"/>
              </a:ext>
            </a:extLst>
          </p:cNvPr>
          <p:cNvSpPr txBox="1"/>
          <p:nvPr/>
        </p:nvSpPr>
        <p:spPr>
          <a:xfrm>
            <a:off x="5844371" y="2387882"/>
            <a:ext cx="20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human (38:4[6])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433A3-E70B-7CC5-F2A0-EB093DE8479D}"/>
              </a:ext>
            </a:extLst>
          </p:cNvPr>
          <p:cNvSpPr txBox="1"/>
          <p:nvPr/>
        </p:nvSpPr>
        <p:spPr>
          <a:xfrm>
            <a:off x="3083366" y="2369678"/>
            <a:ext cx="214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pM</a:t>
            </a:r>
            <a:r>
              <a:rPr lang="en-US" dirty="0"/>
              <a:t> human (34:4[7])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B6AB82-6563-388B-B058-ED3EC4B6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0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38DA0D7-B669-930A-A9E1-45B81B86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53" y="4888785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5AAC25-F025-6AA2-0975-F534049B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26" y="4875377"/>
            <a:ext cx="2540897" cy="1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8B2830-A907-3BDA-F2C9-7FA19726AB78}"/>
              </a:ext>
            </a:extLst>
          </p:cNvPr>
          <p:cNvGrpSpPr/>
          <p:nvPr/>
        </p:nvGrpSpPr>
        <p:grpSpPr>
          <a:xfrm>
            <a:off x="7541639" y="129724"/>
            <a:ext cx="3661196" cy="3103153"/>
            <a:chOff x="7584365" y="767282"/>
            <a:chExt cx="3661196" cy="31031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26B2763-C78A-F1A4-6A49-50B0E942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65" y="1040525"/>
              <a:ext cx="3661196" cy="282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F084B3-BC36-149C-A05C-A8920EE3A116}"/>
                </a:ext>
              </a:extLst>
            </p:cNvPr>
            <p:cNvSpPr txBox="1"/>
            <p:nvPr/>
          </p:nvSpPr>
          <p:spPr>
            <a:xfrm>
              <a:off x="8339959" y="767282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9A166E-A555-8145-1816-C63352C8405C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B2A47-ABDF-9765-3732-E61B37A83BB1}"/>
              </a:ext>
            </a:extLst>
          </p:cNvPr>
          <p:cNvGrpSpPr/>
          <p:nvPr/>
        </p:nvGrpSpPr>
        <p:grpSpPr>
          <a:xfrm>
            <a:off x="7577502" y="3340487"/>
            <a:ext cx="3661197" cy="3114546"/>
            <a:chOff x="8171020" y="3499581"/>
            <a:chExt cx="3661197" cy="311454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D7076C8-5585-4B36-0847-FABDFB81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20" y="3784216"/>
              <a:ext cx="3661197" cy="282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C1515-4DF0-DA68-90CF-8AF977C4933D}"/>
                </a:ext>
              </a:extLst>
            </p:cNvPr>
            <p:cNvSpPr txBox="1"/>
            <p:nvPr/>
          </p:nvSpPr>
          <p:spPr>
            <a:xfrm>
              <a:off x="8926614" y="349958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7:3:2, (all) 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5A3C0A-BCC1-098E-BD39-65BC7A33D7B0}"/>
              </a:ext>
            </a:extLst>
          </p:cNvPr>
          <p:cNvSpPr txBox="1"/>
          <p:nvPr/>
        </p:nvSpPr>
        <p:spPr>
          <a:xfrm>
            <a:off x="655618" y="6135735"/>
            <a:ext cx="68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Picked mixtures based on similarity to ternary brush morphology – speaks to the role of charge density near the surface (here, from NFL)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9A7A41-9DF4-9A19-7CEA-F700DDE7305D}"/>
              </a:ext>
            </a:extLst>
          </p:cNvPr>
          <p:cNvGrpSpPr/>
          <p:nvPr/>
        </p:nvGrpSpPr>
        <p:grpSpPr>
          <a:xfrm>
            <a:off x="4020980" y="766383"/>
            <a:ext cx="2959377" cy="2574105"/>
            <a:chOff x="2859022" y="1335521"/>
            <a:chExt cx="3148881" cy="273893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16B3267-67B5-6AEC-54DB-B19CAEB7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22" y="1640541"/>
              <a:ext cx="3148881" cy="243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660B8-4A73-5FCE-6CA8-CD5BE829CB58}"/>
                </a:ext>
              </a:extLst>
            </p:cNvPr>
            <p:cNvSpPr txBox="1"/>
            <p:nvPr/>
          </p:nvSpPr>
          <p:spPr>
            <a:xfrm>
              <a:off x="3269885" y="1335521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H—L (25:75)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A9C552-69D4-1470-AC27-62C973826015}"/>
              </a:ext>
            </a:extLst>
          </p:cNvPr>
          <p:cNvGrpSpPr/>
          <p:nvPr/>
        </p:nvGrpSpPr>
        <p:grpSpPr>
          <a:xfrm>
            <a:off x="962754" y="747011"/>
            <a:ext cx="2959379" cy="2558678"/>
            <a:chOff x="709393" y="1626496"/>
            <a:chExt cx="3148883" cy="27225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CA6A2DA-6038-98D3-E627-9B85512CC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3" y="1915100"/>
              <a:ext cx="3148883" cy="24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F843E-5937-B3B0-C0A4-37D69DA551DA}"/>
                </a:ext>
              </a:extLst>
            </p:cNvPr>
            <p:cNvSpPr txBox="1"/>
            <p:nvPr/>
          </p:nvSpPr>
          <p:spPr>
            <a:xfrm>
              <a:off x="1094555" y="1626496"/>
              <a:ext cx="2632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(50:50)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9BD06-67A6-414A-6C92-442F156DBC49}"/>
              </a:ext>
            </a:extLst>
          </p:cNvPr>
          <p:cNvGrpSpPr/>
          <p:nvPr/>
        </p:nvGrpSpPr>
        <p:grpSpPr>
          <a:xfrm>
            <a:off x="962754" y="3498603"/>
            <a:ext cx="2959377" cy="2576103"/>
            <a:chOff x="736301" y="3927356"/>
            <a:chExt cx="2959377" cy="257610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0844A3-C724-64E4-C155-9A455F8A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1" y="4216018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9B3F3-45BC-FB41-22FF-59792AD43E90}"/>
                </a:ext>
              </a:extLst>
            </p:cNvPr>
            <p:cNvSpPr txBox="1"/>
            <p:nvPr/>
          </p:nvSpPr>
          <p:spPr>
            <a:xfrm>
              <a:off x="1098283" y="3927356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M—L (25:75)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90AC1-B6C5-BE8D-3191-FA0F11ACF6C9}"/>
              </a:ext>
            </a:extLst>
          </p:cNvPr>
          <p:cNvGrpSpPr/>
          <p:nvPr/>
        </p:nvGrpSpPr>
        <p:grpSpPr>
          <a:xfrm>
            <a:off x="4020980" y="3494384"/>
            <a:ext cx="2959377" cy="2580321"/>
            <a:chOff x="4020980" y="3377843"/>
            <a:chExt cx="2959377" cy="258032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D8E29E0-9523-B6BE-D00D-C881DAEC0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980" y="3670723"/>
              <a:ext cx="2959377" cy="22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3F2298-9D3C-4EA9-F08F-A4DDA45F42E6}"/>
                </a:ext>
              </a:extLst>
            </p:cNvPr>
            <p:cNvSpPr txBox="1"/>
            <p:nvPr/>
          </p:nvSpPr>
          <p:spPr>
            <a:xfrm>
              <a:off x="4470104" y="3377843"/>
              <a:ext cx="247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pH—L (25:75)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72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2490C-F16E-F39F-E506-DA4E3F73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2327453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DD448B-D65F-C285-AF8D-284D0EAF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3842020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7BA07-F0A7-7D17-ED86-252660C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501614"/>
            <a:ext cx="3813232" cy="28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3BFD8-F0D5-B162-50FB-3BA2ECBF3D6B}"/>
              </a:ext>
            </a:extLst>
          </p:cNvPr>
          <p:cNvSpPr txBox="1"/>
          <p:nvPr/>
        </p:nvSpPr>
        <p:spPr>
          <a:xfrm>
            <a:off x="189454" y="129724"/>
            <a:ext cx="263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Cs = 150 mM (all)</a:t>
            </a:r>
          </a:p>
        </p:txBody>
      </p:sp>
    </p:spTree>
    <p:extLst>
      <p:ext uri="{BB962C8B-B14F-4D97-AF65-F5344CB8AC3E}">
        <p14:creationId xmlns:p14="http://schemas.microsoft.com/office/powerpoint/2010/main" val="364712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494366" y="72797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6D7837-5537-409A-5F37-5C7B943A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3751729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648EC2-1316-8174-37D8-3185AF86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4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AAA0-F5F9-2C0B-B22A-AE10001F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7E5769-76A9-23CF-547A-893B3ED8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4" y="3751728"/>
            <a:ext cx="2881013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2DD5FC-943F-4844-89A2-E92A5B51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1341903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F9A382-4755-570F-2779-24F48539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50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19F8C19-BFAC-D54D-3AF7-7E0318A3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" y="1341904"/>
            <a:ext cx="284321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A2C263-C69C-226E-2985-CE5C253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" y="3751727"/>
            <a:ext cx="2881014" cy="21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518E6-980C-A629-3BAF-98EA6AAED8B9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</a:t>
            </a:r>
            <a:r>
              <a:rPr lang="en-US" dirty="0" err="1"/>
              <a:t>pNFH:NFL</a:t>
            </a:r>
            <a:r>
              <a:rPr lang="en-US" dirty="0"/>
              <a:t>; </a:t>
            </a:r>
            <a:r>
              <a:rPr lang="en-US" dirty="0" err="1"/>
              <a:t>sigma_total</a:t>
            </a:r>
            <a:r>
              <a:rPr lang="en-US" dirty="0"/>
              <a:t> = 0.0344 c/nm2; </a:t>
            </a:r>
            <a:r>
              <a:rPr lang="en-US" dirty="0" err="1"/>
              <a:t>bv</a:t>
            </a:r>
            <a:r>
              <a:rPr lang="en-US" dirty="0"/>
              <a:t> = [(0.6, 0.15), (0.6, 0.05)]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2ACC0C-0C81-DFE3-8BE1-919E23A9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796964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590725-B610-F3C2-80CE-2FF1CBC3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71" y="3334871"/>
            <a:ext cx="2823882" cy="2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CD2625-54F5-0894-6986-15E17728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852D027-85B6-FD15-BD7B-93A1AF49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7" y="796963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6FE044-79B9-FEE1-EE7C-DED9D2B8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3334870"/>
            <a:ext cx="2823884" cy="20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E1046BD-538B-338E-D9F8-9421682B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3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4AE23-3D42-B935-C0DB-38CA85E3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" y="835440"/>
            <a:ext cx="2744601" cy="23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1AAC42-ACFE-5AAE-6D80-592F7753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" y="3347212"/>
            <a:ext cx="2744601" cy="20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3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A8CE6-2846-7F40-35C7-3420E5735C13}"/>
              </a:ext>
            </a:extLst>
          </p:cNvPr>
          <p:cNvSpPr txBox="1"/>
          <p:nvPr/>
        </p:nvSpPr>
        <p:spPr>
          <a:xfrm>
            <a:off x="1494364" y="8126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NFM:NFL; </a:t>
            </a:r>
            <a:r>
              <a:rPr lang="en-US" dirty="0" err="1"/>
              <a:t>sigma_total</a:t>
            </a:r>
            <a:r>
              <a:rPr lang="en-US" dirty="0"/>
              <a:t> = 0.0315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93391-38E0-79AD-12D1-BAD1B73F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32" y="1171311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E10EC0-7137-B890-F0C1-9CA2A5F7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46" y="3599326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69964-E72F-9FCB-006F-067DF7E1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8" y="3599325"/>
            <a:ext cx="2931846" cy="21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D39EFD-AE78-0F2C-F2F3-5135308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5" y="1171310"/>
            <a:ext cx="2682514" cy="2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8B37208-F548-16B6-553C-7902A6A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46" y="3577399"/>
            <a:ext cx="2991908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402CBD-8A16-4385-5FAE-9CB5FEFC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87" y="1171310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BFECF7C-772A-083A-F440-82C369DD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5" y="1171311"/>
            <a:ext cx="2765625" cy="23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E6264-CFA3-B81E-8DDD-8AD5FF92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6" y="3555474"/>
            <a:ext cx="2991909" cy="21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820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3F777-FA91-E741-4A2A-BF20714A1462}"/>
              </a:ext>
            </a:extLst>
          </p:cNvPr>
          <p:cNvGrpSpPr/>
          <p:nvPr/>
        </p:nvGrpSpPr>
        <p:grpSpPr>
          <a:xfrm>
            <a:off x="4236377" y="1709679"/>
            <a:ext cx="3844754" cy="3232559"/>
            <a:chOff x="4173623" y="142883"/>
            <a:chExt cx="3844754" cy="32325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F13270-C6CD-98F7-EE80-809E23FE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623" y="521181"/>
              <a:ext cx="384475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5BE53-0C98-E817-0C3E-8A626F09CCAA}"/>
                </a:ext>
              </a:extLst>
            </p:cNvPr>
            <p:cNvSpPr txBox="1"/>
            <p:nvPr/>
          </p:nvSpPr>
          <p:spPr>
            <a:xfrm>
              <a:off x="5450542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D4EDDD-65B6-5A8A-B8E0-3EEF226A3E38}"/>
              </a:ext>
            </a:extLst>
          </p:cNvPr>
          <p:cNvGrpSpPr/>
          <p:nvPr/>
        </p:nvGrpSpPr>
        <p:grpSpPr>
          <a:xfrm>
            <a:off x="8081131" y="1709679"/>
            <a:ext cx="3909224" cy="3232558"/>
            <a:chOff x="8018377" y="142883"/>
            <a:chExt cx="3909224" cy="323255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F3CCBA6-9D0A-7078-8FA5-B1B0A8CD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77" y="521180"/>
              <a:ext cx="3909224" cy="285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5A52CA-413C-473C-F6AE-E01105F98D03}"/>
                </a:ext>
              </a:extLst>
            </p:cNvPr>
            <p:cNvSpPr txBox="1"/>
            <p:nvPr/>
          </p:nvSpPr>
          <p:spPr>
            <a:xfrm>
              <a:off x="9332260" y="142883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8AB68-A7E2-B55C-DF51-42FD761C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" y="1820700"/>
            <a:ext cx="4200517" cy="32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68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0BC717-DC7F-6E3A-4F26-76AC12C9339C}"/>
              </a:ext>
            </a:extLst>
          </p:cNvPr>
          <p:cNvGrpSpPr/>
          <p:nvPr/>
        </p:nvGrpSpPr>
        <p:grpSpPr>
          <a:xfrm>
            <a:off x="7440370" y="408162"/>
            <a:ext cx="3515713" cy="2764447"/>
            <a:chOff x="188258" y="3442652"/>
            <a:chExt cx="3515713" cy="2764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3C37E-BE3E-ED5E-E0EA-F4E4C9DA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3748743"/>
              <a:ext cx="3515713" cy="24583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9C6EE-211F-12C1-3EF4-1218916E2529}"/>
                </a:ext>
              </a:extLst>
            </p:cNvPr>
            <p:cNvSpPr txBox="1"/>
            <p:nvPr/>
          </p:nvSpPr>
          <p:spPr>
            <a:xfrm>
              <a:off x="868673" y="3442652"/>
              <a:ext cx="2763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non-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0C448A-B7BE-5762-7912-742FB34B3923}"/>
              </a:ext>
            </a:extLst>
          </p:cNvPr>
          <p:cNvGrpSpPr/>
          <p:nvPr/>
        </p:nvGrpSpPr>
        <p:grpSpPr>
          <a:xfrm>
            <a:off x="7368318" y="3739848"/>
            <a:ext cx="3515713" cy="2709990"/>
            <a:chOff x="331358" y="3506766"/>
            <a:chExt cx="3515713" cy="2709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6C781-48A5-6493-9954-ECFF7405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8" y="3852592"/>
              <a:ext cx="3515713" cy="23641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7C132-22F2-6025-E374-7B7A9BE82F06}"/>
                </a:ext>
              </a:extLst>
            </p:cNvPr>
            <p:cNvSpPr txBox="1"/>
            <p:nvPr/>
          </p:nvSpPr>
          <p:spPr>
            <a:xfrm>
              <a:off x="1083824" y="3506766"/>
              <a:ext cx="263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Zhulina</a:t>
              </a:r>
              <a:r>
                <a:rPr lang="en-US" dirty="0"/>
                <a:t> </a:t>
              </a:r>
              <a:r>
                <a:rPr lang="en-US" dirty="0" err="1"/>
                <a:t>phos</a:t>
              </a:r>
              <a:r>
                <a:rPr lang="en-US" dirty="0"/>
                <a:t>, 0.100 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14A59-AC20-0217-CC89-F77E6E6D12F8}"/>
              </a:ext>
            </a:extLst>
          </p:cNvPr>
          <p:cNvGrpSpPr/>
          <p:nvPr/>
        </p:nvGrpSpPr>
        <p:grpSpPr>
          <a:xfrm>
            <a:off x="1760634" y="3555182"/>
            <a:ext cx="3801387" cy="3258631"/>
            <a:chOff x="1760634" y="3555182"/>
            <a:chExt cx="3801387" cy="3258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7E521D-1268-8878-1F3C-3AC59C5CB3DC}"/>
                </a:ext>
              </a:extLst>
            </p:cNvPr>
            <p:cNvSpPr txBox="1"/>
            <p:nvPr/>
          </p:nvSpPr>
          <p:spPr>
            <a:xfrm>
              <a:off x="2347610" y="3555182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Phos, 0.150 M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201D051-9268-964F-C42B-2D3D9C5A0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4" y="3924514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570F47-E63C-C8B2-87B3-849809DF7D8D}"/>
              </a:ext>
            </a:extLst>
          </p:cNvPr>
          <p:cNvGrpSpPr/>
          <p:nvPr/>
        </p:nvGrpSpPr>
        <p:grpSpPr>
          <a:xfrm>
            <a:off x="1760633" y="151536"/>
            <a:ext cx="3801387" cy="3258631"/>
            <a:chOff x="1760633" y="151536"/>
            <a:chExt cx="3801387" cy="3258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6ABC9A-64BD-D907-1056-5B9DBB85D9B4}"/>
                </a:ext>
              </a:extLst>
            </p:cNvPr>
            <p:cNvSpPr txBox="1"/>
            <p:nvPr/>
          </p:nvSpPr>
          <p:spPr>
            <a:xfrm>
              <a:off x="2347610" y="151536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Non-</a:t>
              </a:r>
              <a:r>
                <a:rPr lang="en-US" dirty="0" err="1"/>
                <a:t>phos</a:t>
              </a:r>
              <a:r>
                <a:rPr lang="en-US" dirty="0"/>
                <a:t>, 0.150 M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F78C2D2-1CBA-E35C-519E-83CAACC8D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33" y="520868"/>
              <a:ext cx="3801387" cy="288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898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33287</TotalTime>
  <Words>2176</Words>
  <Application>Microsoft Office PowerPoint</Application>
  <PresentationFormat>Widescreen</PresentationFormat>
  <Paragraphs>579</Paragraphs>
  <Slides>107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303</cp:revision>
  <dcterms:created xsi:type="dcterms:W3CDTF">2022-07-26T19:04:22Z</dcterms:created>
  <dcterms:modified xsi:type="dcterms:W3CDTF">2024-10-09T19:13:27Z</dcterms:modified>
</cp:coreProperties>
</file>